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23" y="946366"/>
            <a:ext cx="6724335" cy="4031998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73" y="4065910"/>
            <a:ext cx="2359027" cy="2303618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92" y="6435065"/>
            <a:ext cx="7388570" cy="1583840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2" y="8147569"/>
            <a:ext cx="7500271" cy="1079602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449338" y="175124"/>
            <a:ext cx="2330928" cy="5789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  <a:p>
            <a:pPr marL="3046">
              <a:lnSpc>
                <a:spcPts val="3213"/>
              </a:lnSpc>
            </a:pPr>
            <a:r>
              <a:rPr lang="en-US" altLang="zh-CN" sz="1596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MULTIPLE</a:t>
            </a:r>
            <a:r>
              <a:rPr lang="en-US" altLang="zh-CN" sz="1596" b="1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INTEGRALS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22" y="651062"/>
            <a:ext cx="6290862" cy="1691802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61" y="2398114"/>
            <a:ext cx="6062641" cy="111580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60" y="3341941"/>
            <a:ext cx="6534446" cy="4212228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504" y="6489261"/>
            <a:ext cx="2428203" cy="3029238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7" y="469436"/>
            <a:ext cx="7008281" cy="3348037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72" y="3353752"/>
            <a:ext cx="3418270" cy="304830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03" y="3650326"/>
            <a:ext cx="6856216" cy="3744314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62" y="7276609"/>
            <a:ext cx="5996888" cy="2829828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5" y="1532018"/>
            <a:ext cx="7137370" cy="6033709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19" y="7506413"/>
            <a:ext cx="2218132" cy="1820082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67" y="7555948"/>
            <a:ext cx="2187032" cy="1696880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187" y="1940362"/>
            <a:ext cx="1598831" cy="161877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891" y="520875"/>
            <a:ext cx="4763874" cy="1007842"/>
          </a:xfrm>
          <a:prstGeom prst="rect">
            <a:avLst/>
          </a:prstGeom>
          <a:noFill/>
        </p:spPr>
      </p:pic>
      <p:sp>
        <p:nvSpPr>
          <p:cNvPr id="7" name="Text Box7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9" name="Text Box9"/>
          <p:cNvSpPr txBox="1"/>
          <p:nvPr/>
        </p:nvSpPr>
        <p:spPr>
          <a:xfrm>
            <a:off x="1093948" y="8187833"/>
            <a:ext cx="106356" cy="202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</a:t>
            </a:r>
          </a:p>
        </p:txBody>
      </p:sp>
      <p:sp>
        <p:nvSpPr>
          <p:cNvPr id="10" name="Text Box10"/>
          <p:cNvSpPr txBox="1"/>
          <p:nvPr/>
        </p:nvSpPr>
        <p:spPr>
          <a:xfrm>
            <a:off x="4692285" y="8187833"/>
            <a:ext cx="85692" cy="202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596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</a:t>
            </a:r>
          </a:p>
        </p:txBody>
      </p:sp>
      <p:sp>
        <p:nvSpPr>
          <p:cNvPr id="11" name="Text Box11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" y="854244"/>
            <a:ext cx="7399612" cy="262788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2" y="3978548"/>
            <a:ext cx="7320025" cy="4536236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449338" y="175124"/>
            <a:ext cx="2151949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altLang="zh-CN" sz="1104" spc="6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020162" y="175124"/>
            <a:ext cx="2755256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spc="6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Multiple Integrals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510043" y="162021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20" y="1098227"/>
            <a:ext cx="2659910" cy="2592000"/>
          </a:xfrm>
          <a:prstGeom prst="rect">
            <a:avLst/>
          </a:prstGeom>
          <a:noFill/>
        </p:spPr>
      </p:pic>
      <p:pic>
        <p:nvPicPr>
          <p:cNvPr id="5" name="Imag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273" y="846137"/>
            <a:ext cx="2841840" cy="2988000"/>
          </a:xfrm>
          <a:prstGeom prst="rect">
            <a:avLst/>
          </a:prstGeom>
          <a:noFill/>
        </p:spPr>
      </p:pic>
      <p:pic>
        <p:nvPicPr>
          <p:cNvPr id="6" name="Imag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08" y="3853942"/>
            <a:ext cx="7380000" cy="2255798"/>
          </a:xfrm>
          <a:prstGeom prst="rect">
            <a:avLst/>
          </a:prstGeom>
          <a:noFill/>
        </p:spPr>
      </p:pic>
      <p:pic>
        <p:nvPicPr>
          <p:cNvPr id="7" name="Image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08" y="6426820"/>
            <a:ext cx="7308000" cy="3528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66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79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3</cp:revision>
  <dcterms:created xsi:type="dcterms:W3CDTF">2017-10-23T09:06:44Z</dcterms:created>
  <dcterms:modified xsi:type="dcterms:W3CDTF">2018-12-01T15:26:41Z</dcterms:modified>
</cp:coreProperties>
</file>